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3" r:id="rId1"/>
    <p:sldMasterId id="2147483648" r:id="rId2"/>
    <p:sldMasterId id="2147483661" r:id="rId3"/>
    <p:sldMasterId id="2147483687" r:id="rId4"/>
  </p:sldMasterIdLst>
  <p:notesMasterIdLst>
    <p:notesMasterId r:id="rId10"/>
  </p:notesMasterIdLst>
  <p:sldIdLst>
    <p:sldId id="256" r:id="rId5"/>
    <p:sldId id="260" r:id="rId6"/>
    <p:sldId id="257" r:id="rId7"/>
    <p:sldId id="258" r:id="rId8"/>
    <p:sldId id="259" r:id="rId9"/>
  </p:sldIdLst>
  <p:sldSz cx="12192000" cy="6858000"/>
  <p:notesSz cx="6858000" cy="9144000"/>
  <p:embeddedFontLst>
    <p:embeddedFont>
      <p:font typeface="Montserrat Black" panose="00000A00000000000000" pitchFamily="50" charset="0"/>
      <p:bold r:id="rId11"/>
      <p:boldItalic r:id="rId12"/>
    </p:embeddedFont>
    <p:embeddedFont>
      <p:font typeface="Arial Black" panose="020B0A04020102020204" pitchFamily="34" charset="0"/>
      <p:bold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Barlow Medium" panose="00000600000000000000" pitchFamily="50" charset="0"/>
      <p:regular r:id="rId20"/>
      <p:italic r:id="rId21"/>
    </p:embeddedFont>
    <p:embeddedFont>
      <p:font typeface="Barlow Condensed" panose="00000506000000000000" pitchFamily="50" charset="0"/>
      <p:regular r:id="rId22"/>
      <p:bold r:id="rId23"/>
      <p:italic r:id="rId24"/>
      <p:boldItalic r:id="rId25"/>
    </p:embeddedFont>
    <p:embeddedFont>
      <p:font typeface="Arial Narrow" panose="020B0606020202030204" pitchFamily="34" charset="0"/>
      <p:regular r:id="rId26"/>
      <p:bold r:id="rId27"/>
      <p:italic r:id="rId28"/>
      <p:boldItalic r:id="rId29"/>
    </p:embeddedFont>
    <p:embeddedFont>
      <p:font typeface="Montserrat" panose="00000500000000000000" pitchFamily="50" charset="0"/>
      <p:regular r:id="rId30"/>
      <p:bold r:id="rId31"/>
      <p:italic r:id="rId32"/>
      <p:boldItalic r:id="rId3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857"/>
    <a:srgbClr val="3B8686"/>
    <a:srgbClr val="D9EABE"/>
    <a:srgbClr val="8FBA99"/>
    <a:srgbClr val="1D4363"/>
    <a:srgbClr val="06234C"/>
    <a:srgbClr val="3985C5"/>
    <a:srgbClr val="CB54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78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21" Type="http://schemas.openxmlformats.org/officeDocument/2006/relationships/font" Target="fonts/font11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620BF-6045-4AC6-8EE4-465FA5B7FDA8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B6D898-C8EB-4B55-9A90-B885AB37FA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9584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721" y="6444209"/>
            <a:ext cx="2299020" cy="288000"/>
          </a:xfrm>
          <a:prstGeom prst="rect">
            <a:avLst/>
          </a:prstGeom>
        </p:spPr>
      </p:pic>
      <p:sp>
        <p:nvSpPr>
          <p:cNvPr id="24" name="Título 1"/>
          <p:cNvSpPr>
            <a:spLocks noGrp="1"/>
          </p:cNvSpPr>
          <p:nvPr>
            <p:ph type="title" hasCustomPrompt="1"/>
          </p:nvPr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>
              <a:defRPr sz="2400" b="1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25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45048" y="1570616"/>
            <a:ext cx="11083968" cy="45827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 smtClean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416560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C503-5462-40B2-9B2A-093BE1FD8218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7F042-6003-4DF3-A1FF-F9CC0B57DC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67964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6598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98547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68243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8869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622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0743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43999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52228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69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>
              <a:defRPr sz="2400" b="1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8" name="Espaço Reservado para Texto 2"/>
          <p:cNvSpPr>
            <a:spLocks noGrp="1"/>
          </p:cNvSpPr>
          <p:nvPr>
            <p:ph type="body" idx="10"/>
          </p:nvPr>
        </p:nvSpPr>
        <p:spPr>
          <a:xfrm>
            <a:off x="839788" y="987425"/>
            <a:ext cx="3932237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 smtClean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9243388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83816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72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 dirty="0" smtClean="0"/>
              <a:t>Editar estilos de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7" name="Título 1"/>
          <p:cNvSpPr>
            <a:spLocks noGrp="1"/>
          </p:cNvSpPr>
          <p:nvPr>
            <p:ph type="title" hasCustomPrompt="1"/>
          </p:nvPr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>
              <a:defRPr sz="2400" b="1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7857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172584"/>
            <a:ext cx="5181600" cy="5004379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172584"/>
            <a:ext cx="5181600" cy="5004379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8" name="Título 1"/>
          <p:cNvSpPr txBox="1">
            <a:spLocks/>
          </p:cNvSpPr>
          <p:nvPr userDrawn="1"/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231561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Arial Narrow" panose="020B0606020202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Arial Narrow" panose="020B0606020202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10" name="Título 1"/>
          <p:cNvSpPr txBox="1">
            <a:spLocks/>
          </p:cNvSpPr>
          <p:nvPr userDrawn="1"/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4701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Arial Narrow" panose="020B0606020202030204" pitchFamily="34" charset="0"/>
              </a:defRPr>
            </a:lvl1pPr>
            <a:lvl2pPr>
              <a:defRPr sz="2800">
                <a:latin typeface="Arial Narrow" panose="020B0606020202030204" pitchFamily="34" charset="0"/>
              </a:defRPr>
            </a:lvl2pPr>
            <a:lvl3pPr>
              <a:defRPr sz="2400">
                <a:latin typeface="Arial Narrow" panose="020B0606020202030204" pitchFamily="34" charset="0"/>
              </a:defRPr>
            </a:lvl3pPr>
            <a:lvl4pPr>
              <a:defRPr sz="2000">
                <a:latin typeface="Arial Narrow" panose="020B0606020202030204" pitchFamily="34" charset="0"/>
              </a:defRPr>
            </a:lvl4pPr>
            <a:lvl5pPr>
              <a:defRPr sz="2000">
                <a:latin typeface="Arial Narrow" panose="020B060602020203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987424"/>
            <a:ext cx="3932237" cy="48815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 Narrow" panose="020B0606020202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8" name="Título 1"/>
          <p:cNvSpPr txBox="1">
            <a:spLocks/>
          </p:cNvSpPr>
          <p:nvPr userDrawn="1"/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19867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1021976"/>
            <a:ext cx="10515600" cy="5154987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5EBF2B-DBB1-4BCA-A5E8-EB058525FD19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3F51EE8-A93A-4AD4-B251-B5B48F6647A2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Título 1"/>
          <p:cNvSpPr txBox="1">
            <a:spLocks/>
          </p:cNvSpPr>
          <p:nvPr userDrawn="1"/>
        </p:nvSpPr>
        <p:spPr>
          <a:xfrm>
            <a:off x="4496696" y="129092"/>
            <a:ext cx="7562626" cy="548640"/>
          </a:xfrm>
          <a:prstGeom prst="rect">
            <a:avLst/>
          </a:prstGeom>
        </p:spPr>
        <p:txBody>
          <a:bodyPr anchor="b"/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bg1">
                    <a:lumMod val="95000"/>
                  </a:schemeClr>
                </a:solidFill>
                <a:latin typeface="Arial Narrow" panose="020B0606020202030204" pitchFamily="34" charset="0"/>
                <a:ea typeface="+mj-ea"/>
                <a:cs typeface="+mj-cs"/>
              </a:defRPr>
            </a:lvl1pPr>
          </a:lstStyle>
          <a:p>
            <a:r>
              <a:rPr lang="pt-BR" dirty="0" smtClean="0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20620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713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ço Reservado para Imagem 2"/>
          <p:cNvSpPr>
            <a:spLocks noGrp="1"/>
          </p:cNvSpPr>
          <p:nvPr>
            <p:ph type="pic" idx="1"/>
          </p:nvPr>
        </p:nvSpPr>
        <p:spPr>
          <a:xfrm>
            <a:off x="6433074" y="1032735"/>
            <a:ext cx="5758926" cy="46257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9098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/>
          <p:cNvSpPr/>
          <p:nvPr userDrawn="1"/>
        </p:nvSpPr>
        <p:spPr>
          <a:xfrm>
            <a:off x="162259" y="1"/>
            <a:ext cx="12029741" cy="707464"/>
          </a:xfrm>
          <a:prstGeom prst="rect">
            <a:avLst/>
          </a:prstGeom>
          <a:solidFill>
            <a:srgbClr val="3B86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 24"/>
          <p:cNvSpPr/>
          <p:nvPr userDrawn="1"/>
        </p:nvSpPr>
        <p:spPr>
          <a:xfrm>
            <a:off x="162259" y="0"/>
            <a:ext cx="1003776" cy="707463"/>
          </a:xfrm>
          <a:prstGeom prst="rect">
            <a:avLst/>
          </a:prstGeom>
          <a:solidFill>
            <a:srgbClr val="8FB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 25"/>
          <p:cNvSpPr/>
          <p:nvPr userDrawn="1"/>
        </p:nvSpPr>
        <p:spPr>
          <a:xfrm>
            <a:off x="0" y="0"/>
            <a:ext cx="162259" cy="707463"/>
          </a:xfrm>
          <a:prstGeom prst="rect">
            <a:avLst/>
          </a:prstGeom>
          <a:solidFill>
            <a:srgbClr val="2758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/>
          <p:cNvSpPr/>
          <p:nvPr userDrawn="1"/>
        </p:nvSpPr>
        <p:spPr>
          <a:xfrm>
            <a:off x="0" y="6732210"/>
            <a:ext cx="9537405" cy="125790"/>
          </a:xfrm>
          <a:prstGeom prst="rect">
            <a:avLst/>
          </a:prstGeom>
          <a:solidFill>
            <a:srgbClr val="2758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8" name="Imagem 27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721" y="6444209"/>
            <a:ext cx="2299020" cy="288000"/>
          </a:xfrm>
          <a:prstGeom prst="rect">
            <a:avLst/>
          </a:prstGeom>
        </p:spPr>
      </p:pic>
      <p:sp>
        <p:nvSpPr>
          <p:cNvPr id="30" name="Retângulo 29"/>
          <p:cNvSpPr/>
          <p:nvPr userDrawn="1"/>
        </p:nvSpPr>
        <p:spPr>
          <a:xfrm>
            <a:off x="2448263" y="0"/>
            <a:ext cx="1843742" cy="707463"/>
          </a:xfrm>
          <a:prstGeom prst="rect">
            <a:avLst/>
          </a:prstGeom>
          <a:solidFill>
            <a:srgbClr val="8FBA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9464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2" r:id="rId2"/>
    <p:sldLayoutId id="2147483665" r:id="rId3"/>
    <p:sldLayoutId id="2147483667" r:id="rId4"/>
    <p:sldLayoutId id="2147483668" r:id="rId5"/>
    <p:sldLayoutId id="2147483671" r:id="rId6"/>
    <p:sldLayoutId id="2147483673" r:id="rId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653"/>
            <a:ext cx="8637971" cy="5381670"/>
          </a:xfrm>
          <a:prstGeom prst="rect">
            <a:avLst/>
          </a:prstGeom>
        </p:spPr>
      </p:pic>
      <p:sp>
        <p:nvSpPr>
          <p:cNvPr id="8" name="Retângulo 7"/>
          <p:cNvSpPr/>
          <p:nvPr userDrawn="1"/>
        </p:nvSpPr>
        <p:spPr>
          <a:xfrm>
            <a:off x="0" y="-11970"/>
            <a:ext cx="6879771" cy="619202"/>
          </a:xfrm>
          <a:prstGeom prst="rect">
            <a:avLst/>
          </a:prstGeom>
          <a:solidFill>
            <a:srgbClr val="3B86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 userDrawn="1"/>
        </p:nvSpPr>
        <p:spPr>
          <a:xfrm>
            <a:off x="5951651" y="595088"/>
            <a:ext cx="2684350" cy="2191658"/>
          </a:xfrm>
          <a:prstGeom prst="rect">
            <a:avLst/>
          </a:prstGeom>
          <a:solidFill>
            <a:srgbClr val="2758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AE0F0A"/>
              </a:solidFill>
            </a:endParaRPr>
          </a:p>
        </p:txBody>
      </p:sp>
      <p:sp>
        <p:nvSpPr>
          <p:cNvPr id="10" name="Retângulo 9"/>
          <p:cNvSpPr/>
          <p:nvPr userDrawn="1"/>
        </p:nvSpPr>
        <p:spPr>
          <a:xfrm>
            <a:off x="8636002" y="595088"/>
            <a:ext cx="3555998" cy="2191658"/>
          </a:xfrm>
          <a:prstGeom prst="rect">
            <a:avLst/>
          </a:prstGeom>
          <a:solidFill>
            <a:srgbClr val="3B86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951" y="6123463"/>
            <a:ext cx="4310663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211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 userDrawn="1"/>
        </p:nvSpPr>
        <p:spPr>
          <a:xfrm>
            <a:off x="6036864" y="0"/>
            <a:ext cx="5443049" cy="6050743"/>
          </a:xfrm>
          <a:prstGeom prst="rect">
            <a:avLst/>
          </a:prstGeom>
          <a:solidFill>
            <a:srgbClr val="3B86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 </a:t>
            </a:r>
            <a:endParaRPr lang="pt-BR" dirty="0"/>
          </a:p>
        </p:txBody>
      </p:sp>
      <p:sp>
        <p:nvSpPr>
          <p:cNvPr id="10" name="Retângulo 9"/>
          <p:cNvSpPr/>
          <p:nvPr userDrawn="1"/>
        </p:nvSpPr>
        <p:spPr>
          <a:xfrm flipH="1">
            <a:off x="11479912" y="491320"/>
            <a:ext cx="712087" cy="541414"/>
          </a:xfrm>
          <a:prstGeom prst="rect">
            <a:avLst/>
          </a:prstGeom>
          <a:solidFill>
            <a:srgbClr val="2758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721" y="6444209"/>
            <a:ext cx="2299020" cy="288000"/>
          </a:xfrm>
          <a:prstGeom prst="rect">
            <a:avLst/>
          </a:prstGeom>
        </p:spPr>
      </p:pic>
      <p:sp>
        <p:nvSpPr>
          <p:cNvPr id="16" name="Retângulo 15"/>
          <p:cNvSpPr/>
          <p:nvPr userDrawn="1"/>
        </p:nvSpPr>
        <p:spPr>
          <a:xfrm>
            <a:off x="6446296" y="491320"/>
            <a:ext cx="5033617" cy="541414"/>
          </a:xfrm>
          <a:prstGeom prst="rect">
            <a:avLst/>
          </a:prstGeom>
          <a:solidFill>
            <a:srgbClr val="D9EA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/>
          <p:cNvSpPr/>
          <p:nvPr userDrawn="1"/>
        </p:nvSpPr>
        <p:spPr>
          <a:xfrm>
            <a:off x="6446296" y="1032734"/>
            <a:ext cx="5745705" cy="464730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384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86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55C42-EFCA-4D19-8DCD-93C1B8069CBA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82E1E-E674-43C4-BF2D-058F4549FB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2438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5951651" y="752372"/>
            <a:ext cx="587693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 smtClean="0">
                <a:solidFill>
                  <a:schemeClr val="bg1"/>
                </a:solidFill>
                <a:latin typeface="Montserrat Black" panose="00000A00000000000000" pitchFamily="50" charset="0"/>
              </a:rPr>
              <a:t>Título da</a:t>
            </a:r>
          </a:p>
          <a:p>
            <a:r>
              <a:rPr lang="pt-BR" sz="6000" dirty="0" smtClean="0">
                <a:solidFill>
                  <a:schemeClr val="bg1"/>
                </a:solidFill>
                <a:latin typeface="Montserrat Black" panose="00000A00000000000000" pitchFamily="50" charset="0"/>
              </a:rPr>
              <a:t>apresentação</a:t>
            </a:r>
          </a:p>
        </p:txBody>
      </p:sp>
    </p:spTree>
    <p:extLst>
      <p:ext uri="{BB962C8B-B14F-4D97-AF65-F5344CB8AC3E}">
        <p14:creationId xmlns:p14="http://schemas.microsoft.com/office/powerpoint/2010/main" val="269761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87" y="1530756"/>
            <a:ext cx="5033617" cy="5327244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6797479" y="534103"/>
            <a:ext cx="4035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50" charset="0"/>
              </a:rPr>
              <a:t>NOSSA</a:t>
            </a:r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ontserrat Black" panose="00000A00000000000000" pitchFamily="50" charset="0"/>
              </a:rPr>
              <a:t> MISSÃO</a:t>
            </a:r>
            <a:endParaRPr lang="pt-BR" sz="3600" dirty="0">
              <a:solidFill>
                <a:schemeClr val="tx1">
                  <a:lumMod val="75000"/>
                  <a:lumOff val="25000"/>
                </a:schemeClr>
              </a:solidFill>
              <a:latin typeface="Montserrat Black" panose="00000A00000000000000" pitchFamily="50" charset="0"/>
            </a:endParaRPr>
          </a:p>
        </p:txBody>
      </p:sp>
      <p:sp>
        <p:nvSpPr>
          <p:cNvPr id="11" name="Retângulo 10"/>
          <p:cNvSpPr/>
          <p:nvPr/>
        </p:nvSpPr>
        <p:spPr>
          <a:xfrm flipH="1">
            <a:off x="-1" y="491320"/>
            <a:ext cx="712087" cy="1064526"/>
          </a:xfrm>
          <a:prstGeom prst="rect">
            <a:avLst/>
          </a:prstGeom>
          <a:solidFill>
            <a:srgbClr val="2758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6797479" y="1168027"/>
            <a:ext cx="4789402" cy="2957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 Condensed" panose="00000506000000000000" pitchFamily="50" charset="0"/>
              </a:rPr>
              <a:t>Exercer e fomentar o Controle Interno das ações governamentais, trabalhando essencialmente para agregar valor ao serviço público e aprimorar a gestão pública estadual, tendo entre seus principais compromissos a prevenção e o combate à corrupção, o fortalecimento da integridade, a consolidação da transparência e a participação ativa do cidadão.</a:t>
            </a:r>
            <a:endParaRPr lang="pt-B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721" y="6444209"/>
            <a:ext cx="2299020" cy="28800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6797479" y="4967277"/>
            <a:ext cx="4789402" cy="1295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  <a:latin typeface="Barlow Condensed" panose="00000506000000000000" pitchFamily="50" charset="0"/>
              </a:rPr>
              <a:t>Ser referência nacional na área de controle e reconhecido pela sociedade como um órgão de excelência no fortalecimento da integridade pública.</a:t>
            </a:r>
            <a:endParaRPr lang="pt-B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6797479" y="4376824"/>
            <a:ext cx="35285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50" charset="0"/>
              </a:rPr>
              <a:t>NOSSA</a:t>
            </a:r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arlow Medium" panose="00000600000000000000" pitchFamily="50" charset="0"/>
              </a:rPr>
              <a:t> </a:t>
            </a:r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Montserrat Black" panose="00000A00000000000000" pitchFamily="50" charset="0"/>
              </a:rPr>
              <a:t>VISÃO</a:t>
            </a:r>
            <a:endParaRPr lang="pt-BR" sz="3600" dirty="0">
              <a:solidFill>
                <a:schemeClr val="tx1">
                  <a:lumMod val="75000"/>
                  <a:lumOff val="25000"/>
                </a:schemeClr>
              </a:solidFill>
              <a:latin typeface="Montserrat Black" panose="00000A00000000000000" pitchFamily="50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712088" y="491320"/>
            <a:ext cx="5033617" cy="1064526"/>
          </a:xfrm>
          <a:prstGeom prst="rect">
            <a:avLst/>
          </a:prstGeom>
          <a:solidFill>
            <a:srgbClr val="3B86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378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Imagem 3"/>
          <p:cNvSpPr>
            <a:spLocks noGrp="1"/>
          </p:cNvSpPr>
          <p:nvPr>
            <p:ph type="pic" idx="1"/>
          </p:nvPr>
        </p:nvSpPr>
        <p:spPr/>
      </p:sp>
      <p:sp>
        <p:nvSpPr>
          <p:cNvPr id="5" name="CaixaDeTexto 4"/>
          <p:cNvSpPr txBox="1"/>
          <p:nvPr/>
        </p:nvSpPr>
        <p:spPr>
          <a:xfrm>
            <a:off x="773208" y="534103"/>
            <a:ext cx="34676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TÍTULO </a:t>
            </a:r>
            <a:r>
              <a:rPr lang="pt-BR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SLIDE</a:t>
            </a:r>
            <a:endParaRPr lang="pt-BR" sz="3600" dirty="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73208" y="1168027"/>
            <a:ext cx="4789402" cy="4194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Lorem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ipsum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dolor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sit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amet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consectetur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adipiscing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elit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.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Fusce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ultricies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aliquam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est eu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consequat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.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Orci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varius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natoque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penatibus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et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magnis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dis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parturient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montes,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nascetur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ridiculus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mus.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Integer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fringilla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dui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vitae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rutrum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eleifend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.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Vestibulum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euismod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purus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id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maximus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semper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urna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tortor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tempus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neque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ut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fermentum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nisl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eros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nisl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.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Etiam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tincidunt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quam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dictum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congue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augue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justo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venenatis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lacus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et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maximus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quam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libero vitae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nisi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.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Maecenas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condimentum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suscipit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nibh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eget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gravida massa </a:t>
            </a:r>
            <a:r>
              <a:rPr lang="pt-BR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scelerisque</a:t>
            </a:r>
            <a:r>
              <a:rPr lang="pt-BR" sz="1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vitae. </a:t>
            </a:r>
            <a:endParaRPr lang="pt-BR" sz="1800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81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551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548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ágina inter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ap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ágina destaqu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174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4</vt:i4>
      </vt:variant>
      <vt:variant>
        <vt:lpstr>Títulos de slides</vt:lpstr>
      </vt:variant>
      <vt:variant>
        <vt:i4>5</vt:i4>
      </vt:variant>
    </vt:vector>
  </HeadingPairs>
  <TitlesOfParts>
    <vt:vector size="18" baseType="lpstr">
      <vt:lpstr>Montserrat Black</vt:lpstr>
      <vt:lpstr>Arial Black</vt:lpstr>
      <vt:lpstr>Arial</vt:lpstr>
      <vt:lpstr>Calibri Light</vt:lpstr>
      <vt:lpstr>Calibri</vt:lpstr>
      <vt:lpstr>Barlow Medium</vt:lpstr>
      <vt:lpstr>Barlow Condensed</vt:lpstr>
      <vt:lpstr>Arial Narrow</vt:lpstr>
      <vt:lpstr>Montserrat</vt:lpstr>
      <vt:lpstr>Página interna</vt:lpstr>
      <vt:lpstr>Capa</vt:lpstr>
      <vt:lpstr>Página destaque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Túlio César de Souza Velloso</dc:creator>
  <cp:lastModifiedBy>Túlio César de Souza Velloso</cp:lastModifiedBy>
  <cp:revision>15</cp:revision>
  <dcterms:created xsi:type="dcterms:W3CDTF">2020-01-13T13:33:21Z</dcterms:created>
  <dcterms:modified xsi:type="dcterms:W3CDTF">2020-01-24T14:14:20Z</dcterms:modified>
</cp:coreProperties>
</file>

<file path=docProps/thumbnail.jpeg>
</file>